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8"/>
  </p:notesMasterIdLst>
  <p:sldIdLst>
    <p:sldId id="256" r:id="rId2"/>
    <p:sldId id="286" r:id="rId3"/>
    <p:sldId id="257" r:id="rId4"/>
    <p:sldId id="273" r:id="rId5"/>
    <p:sldId id="274" r:id="rId6"/>
    <p:sldId id="275" r:id="rId7"/>
    <p:sldId id="290" r:id="rId8"/>
    <p:sldId id="294" r:id="rId9"/>
    <p:sldId id="258" r:id="rId10"/>
    <p:sldId id="276" r:id="rId11"/>
    <p:sldId id="277" r:id="rId12"/>
    <p:sldId id="262" r:id="rId13"/>
    <p:sldId id="263" r:id="rId14"/>
    <p:sldId id="278" r:id="rId15"/>
    <p:sldId id="289" r:id="rId16"/>
    <p:sldId id="279" r:id="rId17"/>
    <p:sldId id="280" r:id="rId18"/>
    <p:sldId id="281" r:id="rId19"/>
    <p:sldId id="282" r:id="rId20"/>
    <p:sldId id="283" r:id="rId21"/>
    <p:sldId id="259" r:id="rId22"/>
    <p:sldId id="260" r:id="rId23"/>
    <p:sldId id="288" r:id="rId24"/>
    <p:sldId id="296" r:id="rId25"/>
    <p:sldId id="287" r:id="rId26"/>
    <p:sldId id="266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36" y="-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78989-61B0-4DAF-8E79-518AC26CC30F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ECC72-F99C-4B3F-94E1-997E8E58FC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03CBDF-9CBE-4668-978F-40F1943D8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DA8F78D-D073-455A-91D0-E048A9CC6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015021-D25C-4E6B-A745-B86E234C8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004189-C079-4F23-882B-5B463DDD6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5285B5-6487-43CC-A407-AC231ACE1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06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528CD7-624D-4DB5-8AF2-048C6D61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75D742-407C-43C6-85BB-92093C060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4ECDAD-2880-4E96-94E3-9BC737970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2D19AE9-6B00-4312-9A21-2F988F33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653F9D-F287-4035-A596-EC6AF45B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0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61C9EC-C8B7-4D83-BCC8-277898C1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AF98B9D-0C14-417A-90F9-9232CAA2F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0286BB6-FBC7-4DFB-961E-011A20D33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478F0AB-C850-4A8D-B082-E0E0EBD07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15E0D63-BEDE-4FAC-B71B-75AEBF65A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3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8FF4DF-E582-456C-AABF-286B28FC8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FEA901E-6FB6-4294-BF53-683AAFE1A5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0ECCA95-E7E4-4353-BD83-D13705756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08E16D7-87A7-4257-8EAD-B9882C455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2DE6319-B336-4A8A-B8B0-ACE750240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81F0DF8-3213-45B5-BFF9-798C9EA81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32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E4A6F7-C382-4A14-8D24-DBAA578A5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6BD47B2-957F-4A8B-BC3B-8B0D3E3C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372FC06-41DC-49DB-9A2C-C6489E3D4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2575F27-B62E-4847-9BDC-A17098078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F267063-10AD-4743-ABAA-63CE056590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A90A890-19CE-44C2-8464-E66E2B1E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E924C1-ABC4-437E-B6A6-8EA9A9BF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1E3A7DA-04A6-4D86-9E99-149260BED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33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40D6D4-9949-4D9A-B695-61F719C9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C18E351-393C-4838-A578-BC2F84073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E31295-4DD7-4F4C-AC73-F0DFB70A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5ECEAAD-A778-40C8-A4D9-718CECC0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20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84D8276-DBCE-45A8-9C05-D2024F2B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5B0C4A6-F32C-44A4-8246-458083083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FD7CA85-D137-47BF-ADD4-277D8288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8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1F0C2B-DC86-40A1-A3B3-11DCEBB5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54296D-ABC9-4B36-9985-E575BA6B2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0F847ED-9218-473F-A311-E14A09663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AA845DC-5145-4263-9B51-E364AFA45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85E9314-A218-4FCD-B122-F68B4AC00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D199C71-70DE-426F-9857-DF159354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50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504050-5E70-4E3E-9DA0-46DC4D93D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BEABE4C-277E-4A20-8792-4192E4DB24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B1470CD-5D80-45DD-861D-52287F337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3D4B9D-24D1-4F8B-8C5B-8127658A9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EC28BD5-2D94-4FAD-9A43-8F6325B8A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79ACFFA-EDE0-4380-8257-8BD270A5F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73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06C2CF-A0AC-4CFC-9F88-8313D19D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937FBE2-073E-46CD-B915-0819A0256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E4A630C-72E0-418F-962E-9FCE46EB2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B4B35D6-371F-4E87-B903-720708DF2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FF33472-C694-41A9-8702-D0D2B08AE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54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3C95999-407D-401F-83C5-FF61FA3370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A936A5C-8AB4-4039-A0C5-A337CA1B6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13387B5-5CA4-4995-9758-DCCA8146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E9F9AEF-29C3-42BB-A248-ACBE7804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4FC5254-2327-49B9-A2F1-B73960539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4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CE718D-575B-426A-8C17-8DB13BFF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480640-CC24-441D-9BD9-EF9026560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3B51CB-551B-4FF0-8BAA-884450B61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3A89B7A-1954-4D2F-85D6-276D6D927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EA9581-77E4-4D13-99B7-41593DC63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02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449388"/>
            <a:ext cx="6121400" cy="2951162"/>
          </a:xfrm>
        </p:spPr>
        <p:txBody>
          <a:bodyPr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4000" b="1" dirty="0"/>
              <a:t>«</a:t>
            </a:r>
            <a:r>
              <a:rPr lang="ru-RU" sz="4400" b="1" dirty="0"/>
              <a:t>Что необходимо для здоровья»</a:t>
            </a:r>
            <a:r>
              <a:rPr lang="ru-RU" sz="6600" b="1" dirty="0">
                <a:solidFill>
                  <a:schemeClr val="tx1"/>
                </a:solidFill>
                <a:effectLst/>
                <a:latin typeface="Calibri"/>
                <a:ea typeface="+mn-ea"/>
                <a:cs typeface="+mn-cs"/>
              </a:rPr>
              <a:t/>
            </a:r>
            <a:br>
              <a:rPr lang="ru-RU" sz="6600" b="1" dirty="0">
                <a:solidFill>
                  <a:schemeClr val="tx1"/>
                </a:solidFill>
                <a:effectLst/>
                <a:latin typeface="Calibri"/>
                <a:ea typeface="+mn-ea"/>
                <a:cs typeface="+mn-cs"/>
              </a:rPr>
            </a:br>
            <a:endParaRPr lang="ru-RU" sz="6600" b="1" dirty="0">
              <a:solidFill>
                <a:schemeClr val="tx1"/>
              </a:solidFill>
            </a:endParaRPr>
          </a:p>
        </p:txBody>
      </p:sp>
      <p:pic>
        <p:nvPicPr>
          <p:cNvPr id="6" name="Picture 12" descr="ANd9GcTwBssmGY2opi2eNEZsfZYZAkGEe7_loNww0_PuMmqErqAI6oz99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332656"/>
            <a:ext cx="1905000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ANd9GcQ1Zqcji9W8u6o6WkvHvk07uiKnecOwtis2vlX6LQLrsSGnr8XEZ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0599" y="2254397"/>
            <a:ext cx="2000250" cy="2276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67544" y="4797152"/>
            <a:ext cx="6624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«Детский сад №4»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Кавалеровского муниципального округа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риморского края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/>
              <a:t> </a:t>
            </a:r>
            <a:r>
              <a:rPr lang="ru-RU" b="1" dirty="0" smtClean="0"/>
              <a:t>                                           </a:t>
            </a:r>
          </a:p>
          <a:p>
            <a:r>
              <a:rPr lang="ru-RU" b="1" dirty="0"/>
              <a:t> </a:t>
            </a:r>
            <a:r>
              <a:rPr lang="ru-RU" b="1" dirty="0" smtClean="0"/>
              <a:t>                                                                    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Пелешок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65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19872" y="47667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14300">
              <a:tabLst>
                <a:tab pos="571500" algn="l"/>
              </a:tabLst>
            </a:pPr>
            <a:r>
              <a:rPr lang="ru-RU" sz="24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Сформировать  представление о здоровье как одной из главных ценностей человеческой </a:t>
            </a:r>
            <a:r>
              <a:rPr lang="ru-RU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жизни</a:t>
            </a:r>
            <a:r>
              <a:rPr lang="ru-RU" sz="2400" dirty="0" smtClean="0"/>
              <a:t>. </a:t>
            </a:r>
          </a:p>
          <a:p>
            <a:pPr indent="114300">
              <a:tabLst>
                <a:tab pos="571500" algn="l"/>
              </a:tabLst>
            </a:pPr>
            <a:endParaRPr lang="ru-RU" sz="2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3936" y="404664"/>
            <a:ext cx="982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Цель: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590880"/>
            <a:ext cx="1351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Задачи: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80584" y="2132856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 Дать детям общее представление о здоровье. Научить беречь свое здоровье и заботится о нем . </a:t>
            </a:r>
          </a:p>
          <a:p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138901" y="3161922"/>
            <a:ext cx="5027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Помочь детям в формировании привычек здорового образа жизни, привитию стойких культурно - гигиенических навыков.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19459" y="4293095"/>
            <a:ext cx="4523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Расширят знания воспитанников  о питании, его значимости, о взаимосвязи здоровья и питания. </a:t>
            </a:r>
          </a:p>
          <a:p>
            <a:endParaRPr lang="ru-RU" b="1" dirty="0"/>
          </a:p>
        </p:txBody>
      </p:sp>
      <p:pic>
        <p:nvPicPr>
          <p:cNvPr id="1026" name="Рисунок 57" descr="http://im3-tub-ru.yandex.net/i?id=311082949-25-72&amp;n=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3491478" cy="25017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80584" y="5267120"/>
            <a:ext cx="4886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Формировать положительные качества личности ребенка, нравственного и </a:t>
            </a:r>
          </a:p>
          <a:p>
            <a:r>
              <a:rPr lang="ru-RU" b="1" dirty="0"/>
              <a:t>     культурного поведения - мотивов </a:t>
            </a:r>
          </a:p>
          <a:p>
            <a:r>
              <a:rPr lang="ru-RU" b="1" dirty="0"/>
              <a:t>     укрепления здоровья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774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4294967295"/>
          </p:nvPr>
        </p:nvSpPr>
        <p:spPr>
          <a:xfrm>
            <a:off x="3276673" y="318267"/>
            <a:ext cx="4040187" cy="39401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Во дворе играл в песок,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Рядом ямку рыл щенок.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Дома нужно очень быстро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Вымыть ручки чисто-чисто.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Хороша морковка с грядки!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И сочна, и ароматна,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Вымой прежде корнеплод,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Чем отправить его в рот.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Часто врач спешит на помощь,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Где едят немытым овощ,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Там живот болит, озноб,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А всему виной - микроб.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Он малюткой-невидимкой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Ждет на ягодах в корзинке,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Вдруг малыш в один присест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Горсть немытых ягод съест?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Лето - время закаляться,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Загорать, в реке купаться,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Но в веселье развлечений </a:t>
            </a:r>
          </a:p>
          <a:p>
            <a:pPr marL="0" indent="0">
              <a:buNone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Cordia New" panose="020B0304020202020204" pitchFamily="34" charset="-34"/>
              </a:rPr>
              <a:t>Не забудь о гигиене!</a:t>
            </a:r>
          </a:p>
          <a:p>
            <a:endParaRPr lang="ru-RU" sz="18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600200" y="-242888"/>
            <a:ext cx="7543800" cy="114300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br>
              <a:rPr lang="ru-RU" dirty="0"/>
            </a:br>
            <a:endParaRPr lang="ru-RU" sz="5300" b="1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206" y="1028701"/>
            <a:ext cx="1425575" cy="1671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4493a42cc12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4561" y="4005064"/>
            <a:ext cx="1719263" cy="1943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571151"/>
            <a:ext cx="2628900" cy="18526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5825" y="1268413"/>
            <a:ext cx="1279525" cy="1431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3460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</a:rPr>
              <a:t>В гостях у </a:t>
            </a:r>
            <a:r>
              <a:rPr lang="ru-RU" sz="48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</a:rPr>
              <a:t>Мойдодыра</a:t>
            </a:r>
            <a:endParaRPr lang="ru-RU" sz="48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5" descr="ANd9GcR-OgLXq8Myf52vtDB5JSfas4PP2mn_ttWXw95HaHPyHOJPSZSFI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402" y="4083354"/>
            <a:ext cx="2276475" cy="20097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339752" y="1340767"/>
            <a:ext cx="4205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Вы узнали нашего героя?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9752" y="1961268"/>
            <a:ext cx="4809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Давайте вспомним его слова.</a:t>
            </a:r>
          </a:p>
        </p:txBody>
      </p:sp>
      <p:pic>
        <p:nvPicPr>
          <p:cNvPr id="7" name="Picture 23" descr="ANd9GcRE7DicKR4W5z8VetIKhBuPoMIyF4C0n1FaoGX6nFniU11xSq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3501008"/>
            <a:ext cx="2481064" cy="2652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545537" y="2962721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«Надо, надо умываться</a:t>
            </a:r>
          </a:p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                   По утрам и вечерам,</a:t>
            </a:r>
          </a:p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                   А нечистым трубочистам –Стыд и срам.»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51215" y="4825093"/>
            <a:ext cx="593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 этим призывом Мойдодыр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обращается ко всем ребятам</a:t>
            </a:r>
          </a:p>
        </p:txBody>
      </p:sp>
      <p:pic>
        <p:nvPicPr>
          <p:cNvPr id="10" name="Рисунок 9" descr="http://im3-tub-ru.yandex.net/i?id=334786354-27-72&amp;n=2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323528"/>
            <a:ext cx="2016224" cy="21774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http://im8-tub-ru.yandex.net/i?id=585423251-25-72&amp;n=2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4836" y="1124744"/>
            <a:ext cx="2120210" cy="20882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690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Гигиена – что это?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107991"/>
            <a:ext cx="8229600" cy="4525963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2800" b="1" dirty="0">
                <a:ln>
                  <a:prstDash val="solid"/>
                </a:ln>
                <a:latin typeface="Times New Roman" pitchFamily="18" charset="0"/>
                <a:cs typeface="Times New Roman" pitchFamily="18" charset="0"/>
              </a:rPr>
              <a:t>Гигиена – это система действий, направленных на поддержание чистоты и здоровья.</a:t>
            </a:r>
          </a:p>
          <a:p>
            <a:r>
              <a:rPr lang="ru-RU" sz="2800" b="1" dirty="0">
                <a:ln>
                  <a:prstDash val="solid"/>
                </a:ln>
                <a:latin typeface="Times New Roman" pitchFamily="18" charset="0"/>
                <a:cs typeface="Times New Roman" pitchFamily="18" charset="0"/>
              </a:rPr>
              <a:t>Личная гигиена – это уход за своим телом.</a:t>
            </a:r>
          </a:p>
          <a:p>
            <a:r>
              <a:rPr lang="ru-RU" sz="2800" b="1" dirty="0">
                <a:ln>
                  <a:prstDash val="solid"/>
                </a:ln>
                <a:latin typeface="Times New Roman" pitchFamily="18" charset="0"/>
                <a:cs typeface="Times New Roman" pitchFamily="18" charset="0"/>
              </a:rPr>
              <a:t>Какие нужно использовать средства, чтобы содержать свое тело в чистоте?</a:t>
            </a:r>
          </a:p>
          <a:p>
            <a:endParaRPr lang="ru-RU" dirty="0">
              <a:ln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Рисунок 4" descr="C:\Documents and Settings\Admin\Local Settings\Temporary Internet Files\Content.IE5\S8BLJQRB\MC900250740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6928" y="3501008"/>
            <a:ext cx="2746995" cy="264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http://im3-tub-ru.yandex.net/i?id=98362149-55-72&amp;n=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7" y="3424498"/>
            <a:ext cx="2645779" cy="2952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459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488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cs typeface="Cordia New" panose="020B0304020202020204" pitchFamily="34" charset="-34"/>
              </a:rPr>
              <a:t>Средства личной гигиены</a:t>
            </a:r>
            <a:endParaRPr lang="ru-RU" sz="48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cs typeface="Cordia New" panose="020B0304020202020204" pitchFamily="34" charset="-34"/>
            </a:endParaRPr>
          </a:p>
        </p:txBody>
      </p:sp>
      <p:pic>
        <p:nvPicPr>
          <p:cNvPr id="4" name="Picture 19" descr="ANd9GcR9ZlefMLOCg6S3XjkpjtKgRynDSujoJQNo3YWO6RDnwUaon63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335" y="1369343"/>
            <a:ext cx="1905000" cy="2152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ANd9GcRBlRrH1Wi7RmD692k_X5zx5ytro6OMDpG3hARIVWdJE5iCmrr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2798" y="1263174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ANd9GcRuJtFIkyLM0dgbWeTkS1GX-v5nXbUmGkbatVhDZL0vvs6R1mV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19" y="4143747"/>
            <a:ext cx="2009775" cy="2276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h_b5ae906b6e1ec03a84ff34f68018e2a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8908" y="4077072"/>
            <a:ext cx="2971800" cy="234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27784" y="1838275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+mj-lt"/>
                <a:cs typeface="Cordia New" panose="020B0304020202020204" pitchFamily="34" charset="-34"/>
              </a:rPr>
              <a:t>Да здравствует мыло душистое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87824" y="2663924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+mj-lt"/>
                <a:cs typeface="Cordia New" panose="020B0304020202020204" pitchFamily="34" charset="-34"/>
              </a:rPr>
              <a:t>И полотенце пушистое!</a:t>
            </a: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+mj-lt"/>
                <a:cs typeface="Cordia New" panose="020B0304020202020204" pitchFamily="34" charset="-34"/>
              </a:rPr>
              <a:t>          И зубной порошок.</a:t>
            </a: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+mj-lt"/>
                <a:cs typeface="Cordia New" panose="020B0304020202020204" pitchFamily="34" charset="-34"/>
              </a:rPr>
              <a:t>                    И густой гребешок.</a:t>
            </a:r>
          </a:p>
        </p:txBody>
      </p:sp>
      <p:pic>
        <p:nvPicPr>
          <p:cNvPr id="13" name="Picture 21" descr="ANd9GcSNWlgtZWp8z6cEPuP7zwjiSZrP2AjU3ABeHaEiK6WqgfbEXxW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4024883"/>
            <a:ext cx="2628900" cy="1752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Отгадайте загадки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Гладко, душисто, моет чисто,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Нужно, чтобы у каждого было.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это такое? </a:t>
            </a:r>
          </a:p>
          <a:p>
            <a:pPr marL="0" indent="0" algn="ctr">
              <a:buNone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Костяная спинка,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На брюшке щетинка,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По частоколу прыгала,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Всю грязь </a:t>
            </a:r>
            <a:r>
              <a:rPr lang="ru-RU" sz="2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повымыла</a:t>
            </a: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 </a:t>
            </a:r>
          </a:p>
          <a:p>
            <a:pPr marL="0" indent="0">
              <a:buNone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Зубаст, а не кусается.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Как он называется? </a:t>
            </a:r>
          </a:p>
          <a:p>
            <a:pPr marL="0" indent="0" algn="ctr">
              <a:buNone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несу в себе водицу.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Нам водица пригодится.</a:t>
            </a:r>
            <a:b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Можно мыться без хлопот,</a:t>
            </a:r>
          </a:p>
          <a:p>
            <a:pPr marL="0" indent="0" algn="ctr">
              <a:buNone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Если есть … </a:t>
            </a:r>
          </a:p>
          <a:p>
            <a:endParaRPr lang="ru-RU" sz="2000" dirty="0"/>
          </a:p>
          <a:p>
            <a:endParaRPr lang="ru-RU" sz="1200" dirty="0"/>
          </a:p>
        </p:txBody>
      </p:sp>
      <p:pic>
        <p:nvPicPr>
          <p:cNvPr id="5" name="Рисунок 4" descr="http://im3-tub-ru.yandex.net/i?id=98362149-55-72&amp;n=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2420888"/>
            <a:ext cx="1539572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78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48440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  Хожу – брожу не по лесам,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  <a:p>
            <a:pPr indent="114300"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А по усам, по волосам,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  <a:p>
            <a:pPr indent="114300"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И зубы у меня длинней,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  <a:p>
            <a:pPr indent="114300"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Чем у волков и медведей.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64038" y="4293096"/>
            <a:ext cx="4572000" cy="13394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14300">
              <a:lnSpc>
                <a:spcPct val="115000"/>
              </a:lnSpc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Лёг в карман и караулит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  <a:p>
            <a:pPr indent="114300">
              <a:lnSpc>
                <a:spcPct val="115000"/>
              </a:lnSpc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Рёву, плаксу и грязнулю.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  <a:p>
            <a:pPr indent="114300">
              <a:lnSpc>
                <a:spcPct val="115000"/>
              </a:lnSpc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Им утрёт потоки слёз,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  <a:p>
            <a:pPr indent="114300">
              <a:lnSpc>
                <a:spcPct val="115000"/>
              </a:lnSpc>
              <a:tabLst>
                <a:tab pos="571500" algn="l"/>
              </a:tabLst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  <a:cs typeface="Times New Roman"/>
              </a:rPr>
              <a:t>Не забудет и про нос.</a:t>
            </a:r>
            <a:endParaRPr lang="ru-RU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Times New Roman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6064" y="62068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Вытираю я, стараюсь,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После бани паренька.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Всё намокло, всё измялось –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Нет сухого уголка…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5576" y="2791908"/>
            <a:ext cx="3347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Резинка </a:t>
            </a:r>
            <a:r>
              <a:rPr lang="ru-RU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Акулинка</a:t>
            </a:r>
            <a:endParaRPr lang="ru-RU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Пошла гулять по спинке.</a:t>
            </a:r>
            <a:b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Собирается она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Вымыть спинку до красна...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3734" y="620688"/>
            <a:ext cx="27693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Дождик тёплый и густой,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Это дождик не простой.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Он без туч, без облаков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Целый день идти готов!..</a:t>
            </a:r>
            <a:r>
              <a:rPr lang="ru-RU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8008" y="24292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69778" y="2436228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Горяча и холодна,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всегда тебе нужна.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Позовёшь меня – бегу,</a:t>
            </a:r>
          </a:p>
          <a:p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 болезней берегу…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7018" y="2142323"/>
            <a:ext cx="1624012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13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59244"/>
            <a:ext cx="1268412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254" y="2021301"/>
            <a:ext cx="1997522" cy="208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5" y="1807937"/>
            <a:ext cx="2152824" cy="225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451" y="2088044"/>
            <a:ext cx="2479275" cy="184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435920"/>
            <a:ext cx="1924005" cy="2009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5" y="4250976"/>
            <a:ext cx="2158543" cy="2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250977"/>
            <a:ext cx="1972816" cy="232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259244"/>
            <a:ext cx="12303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476673"/>
            <a:ext cx="5112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Гигиенические навыки</a:t>
            </a:r>
          </a:p>
        </p:txBody>
      </p:sp>
    </p:spTree>
    <p:extLst>
      <p:ext uri="{BB962C8B-B14F-4D97-AF65-F5344CB8AC3E}">
        <p14:creationId xmlns:p14="http://schemas.microsoft.com/office/powerpoint/2010/main" val="16179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Что мы знаем о зубах?</a:t>
            </a:r>
          </a:p>
        </p:txBody>
      </p:sp>
      <p:pic>
        <p:nvPicPr>
          <p:cNvPr id="4" name="Picture 4" descr="ANd9GcQbr0P_P6VxB-XKqErxMNhL3FIBiQhc1tSwm_XiUu-Hmwuod2a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1905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7864" y="1628800"/>
            <a:ext cx="41764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Зуб – это живой орган. Зубы покрыты эмалью. Она твердая, защищает зубы от повреждения. Но Если за зубами неправильно ухаживать или неправильно питаться, то эмаль начинает разрушаться, образуется дырочка – кариес.</a:t>
            </a:r>
          </a:p>
        </p:txBody>
      </p:sp>
    </p:spTree>
    <p:extLst>
      <p:ext uri="{BB962C8B-B14F-4D97-AF65-F5344CB8AC3E}">
        <p14:creationId xmlns:p14="http://schemas.microsoft.com/office/powerpoint/2010/main" val="297629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9696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Как ухаживать за зубами?</a:t>
            </a:r>
          </a:p>
        </p:txBody>
      </p:sp>
      <p:pic>
        <p:nvPicPr>
          <p:cNvPr id="4" name="Picture 13" descr="ANd9GcT_FKqY5m5j50nyQiUKhvKgSZEarNpq8EWf9MzYYPWu_UvGdVI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28098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3" descr="ANd9GcQKeU21rBOVtIxlu9z1pSK-5tEvz2dxsgzLUeIV9XzI3Lxkg89GB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3498" y="3717032"/>
            <a:ext cx="2924686" cy="212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1" descr="ANd9GcQWtezgE4F5s6S9yMoby5NHtTUUjODBHLNErTTRwkCgC_i0CeBeT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951" y="4259102"/>
            <a:ext cx="3015641" cy="205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19872" y="1772816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Чтобы зубы не болели, за ними надо ухаживать!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5916" y="2888069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- Какие предметы личной гигиены помогают сохранить зубы здоровыми?</a:t>
            </a:r>
          </a:p>
        </p:txBody>
      </p:sp>
      <p:pic>
        <p:nvPicPr>
          <p:cNvPr id="8" name="Рисунок 7" descr="http://im6-tub-ru.yandex.net/i?id=39719518-66-72&amp;n=2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309584"/>
            <a:ext cx="2197903" cy="2215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37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730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ГИГИЕНА  ПОЛОСТИ   РТА</a:t>
            </a:r>
            <a:br>
              <a:rPr lang="ru-RU" sz="49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525588"/>
            <a:ext cx="8229600" cy="4525962"/>
          </a:xfrm>
        </p:spPr>
        <p:txBody>
          <a:bodyPr/>
          <a:lstStyle/>
          <a:p>
            <a:pPr algn="just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 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pic>
        <p:nvPicPr>
          <p:cNvPr id="5122" name="Picture 2" descr="зуб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7716" y="180668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000125"/>
            <a:ext cx="12573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79124" y="1196752"/>
            <a:ext cx="50571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1. Наружные поверхности  зубов.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9388" y="2171348"/>
            <a:ext cx="12573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19872" y="2304748"/>
            <a:ext cx="50571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2. Внутренние поверхности  зубов.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528831"/>
            <a:ext cx="12573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41512" y="3784792"/>
            <a:ext cx="5078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3. Жевательная  поверхности  зубов.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1994" y="4820776"/>
            <a:ext cx="1257300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36688" y="4987912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4. Внутренние поверхности  передних зубов.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20" descr="ANd9GcSvv6bZmu8Rr-3rzev86NYzqSKOngaGjB-QYPvZmeSGfDDSBEg-w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9702" y="3052160"/>
            <a:ext cx="1524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93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692150"/>
            <a:ext cx="140017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792" y="1028978"/>
            <a:ext cx="358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5. Массаж десен.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975" y="2276475"/>
            <a:ext cx="13620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04154" y="2524263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6. Чистка языка.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375" y="4365625"/>
            <a:ext cx="12573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92675" y="4623033"/>
            <a:ext cx="3558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7. Полоскание рта.</a:t>
            </a:r>
          </a:p>
        </p:txBody>
      </p:sp>
      <p:pic>
        <p:nvPicPr>
          <p:cNvPr id="9" name="Picture 11" descr="831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470555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0" descr="ANd9GcSvv6bZmu8Rr-3rzev86NYzqSKOngaGjB-QYPvZmeSGfDDSBEg-w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2636912"/>
            <a:ext cx="1524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19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8864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Запомни эти правила!</a:t>
            </a:r>
          </a:p>
        </p:txBody>
      </p:sp>
      <p:pic>
        <p:nvPicPr>
          <p:cNvPr id="4" name="Picture 14" descr="ANd9GcSEJ68_VuNdJutHUIUo0YDBBQUwjzgoXPB9L-xL93EirF6tzNk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119675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7038" y="1440531"/>
            <a:ext cx="4543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Как поел почисти зубки.</a:t>
            </a: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Делай так два раза в сутки</a:t>
            </a:r>
          </a:p>
        </p:txBody>
      </p:sp>
      <p:pic>
        <p:nvPicPr>
          <p:cNvPr id="6" name="Picture 12" descr="ANd9GcTcwEGPme1hd2ODioBSlHdzf8CefbJeRATecIdBb-ENLkn-kW2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2444165"/>
            <a:ext cx="16764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2463607"/>
            <a:ext cx="4798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Предпочти конфетам фрукты,</a:t>
            </a: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Очень важные продукты.</a:t>
            </a:r>
          </a:p>
        </p:txBody>
      </p:sp>
      <p:pic>
        <p:nvPicPr>
          <p:cNvPr id="9" name="Picture 18" descr="ANd9GcSO9L4BHn_13hkeSVsUECQa3-ROJUUpH3tBqI4LQzUrGLmGb5B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38" y="4293096"/>
            <a:ext cx="18288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836167" y="3841165"/>
            <a:ext cx="3963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Чтобы зуб не беспокоил,</a:t>
            </a: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Помни правило такое: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26004" y="471790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К стоматологу идем</a:t>
            </a: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В год два раза на прием.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1373" y="5635162"/>
            <a:ext cx="5731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И тогда улыбки свет</a:t>
            </a: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Сохранишь на много лет</a:t>
            </a:r>
          </a:p>
        </p:txBody>
      </p:sp>
      <p:pic>
        <p:nvPicPr>
          <p:cNvPr id="14" name="Picture 20" descr="ANd9GcSvv6bZmu8Rr-3rzev86NYzqSKOngaGjB-QYPvZmeSGfDDSBEg-w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4293095"/>
            <a:ext cx="1524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77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Сказка «Зубы Змея Горыныча»</a:t>
            </a:r>
            <a:b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</a:b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048" y="1361032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Жил на свете Змей Горыныч. Он был большущим, зеленым, хвост за ним волочился, как за змеей, на спине крылья кожистые. И люди его не любили, потому что он воровал у них сладости.</a:t>
            </a: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Однажды у Змея Горыныча заболели зубы. Он написал письмо доктору и сказал синицам, чтобы они отнесли это письмо в больницу. Доктор боялся, но все- таки пришел. Он осмотрел Змея Горыныча и сказал:</a:t>
            </a: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 Если ты будешь два раза в день чистить зубы и поменьше есть сладкого, то они  перестанут болеть». Он не хотел, но решил попробовать эту процедуру.</a:t>
            </a: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стал чистить зубы два раза в день и они у него перестали болеть.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AG00164_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5301208"/>
            <a:ext cx="16891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0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890588"/>
            <a:ext cx="8172450" cy="11684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 еды человек прожить не может.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332656"/>
            <a:ext cx="6996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Что и зачем мы едим?</a:t>
            </a:r>
          </a:p>
        </p:txBody>
      </p:sp>
      <p:pic>
        <p:nvPicPr>
          <p:cNvPr id="6" name="Picture 20" descr="ANd9GcSHYtlCrND-jg59eY7tkK27eaY9LucksjeOx7cdIxH1ZskKLq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20574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3861048"/>
            <a:ext cx="29757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Arial" charset="0"/>
                <a:cs typeface="Arial" charset="0"/>
              </a:rPr>
              <a:t>Одни продукты питают организм энергией, чтобы можно было двигаться, заниматься активной мыслительной деятельностью и при этом долго не уставать.</a:t>
            </a:r>
          </a:p>
        </p:txBody>
      </p:sp>
      <p:pic>
        <p:nvPicPr>
          <p:cNvPr id="8" name="Picture 22" descr="ANd9GcRiO2vVBuc4hgbqMfusAVxA_G-xfMCAL6XFbffWp6hTAVIrsO5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5333" y="3933056"/>
            <a:ext cx="2209800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70818" y="283157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248633" y="2603495"/>
            <a:ext cx="2743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sz="1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А от третьих зависит развитие человека, его защитные силы.</a:t>
            </a:r>
          </a:p>
        </p:txBody>
      </p:sp>
      <p:pic>
        <p:nvPicPr>
          <p:cNvPr id="11" name="Picture 18" descr="ANd9GcRsMwydfDERu3rYgIhTrehgJ1giFwCxoRVKw53yyhjF806lKPFKx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5676" y="2096999"/>
            <a:ext cx="25908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28184" y="4168823"/>
            <a:ext cx="2684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Другие помогают строить организм и делают человека более сильным.</a:t>
            </a:r>
          </a:p>
        </p:txBody>
      </p:sp>
    </p:spTree>
    <p:extLst>
      <p:ext uri="{BB962C8B-B14F-4D97-AF65-F5344CB8AC3E}">
        <p14:creationId xmlns:p14="http://schemas.microsoft.com/office/powerpoint/2010/main" val="288594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Правила приема пищи</a:t>
            </a:r>
          </a:p>
        </p:txBody>
      </p:sp>
      <p:pic>
        <p:nvPicPr>
          <p:cNvPr id="4" name="Picture 23" descr="ANd9GcTd-WvXlsybSySF1dJE7MISyinqhoHph99LIbGzpGFzkb8dwMqH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23336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ANd9GcRflvOD0bi9M1qjWdxCmHTceed-ET2HosIyVodvyVZ6UJ4Txh9pP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1556792"/>
            <a:ext cx="21336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5" descr="ANd9GcQruQ9WB78-sHi-2127nKeSkWaiktBlbA0imKUghPkNC6M-msY-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2090" y="1556792"/>
            <a:ext cx="15684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79712" y="3604954"/>
            <a:ext cx="538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Правильно ли поступают эти дети? Почему?</a:t>
            </a:r>
          </a:p>
        </p:txBody>
      </p:sp>
      <p:pic>
        <p:nvPicPr>
          <p:cNvPr id="9" name="Picture 29" descr="ANd9GcQ-yT0iJAWf6SSeKyaMOlLOay8kKhIRu7Q3CwYA5Uqe76Na1gvZ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812" y="414908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7" descr="ANd9GcTPoYKna5yv0bsmK7hnVxsYE3SrGPuj1o-qT70vFHbqsT7smB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400506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1" descr="ANd9GcSOqo9zuYjHShdTSlh33XUUCbXuDfuoQsidUeNhzS4eIQdw7BbZiQ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5065" y="4005064"/>
            <a:ext cx="189547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39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2092" y="2696021"/>
            <a:ext cx="66967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Выбираем продукты здорового и полезного питания</a:t>
            </a:r>
          </a:p>
        </p:txBody>
      </p:sp>
      <p:pic>
        <p:nvPicPr>
          <p:cNvPr id="6" name="Picture 31" descr="ANd9GcSbpbrq2X2m9RY5GgidbRcaScyNQxDBq7I4bCH8ozElCkCf0mDd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18288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ANd9GcR9k8l0H1pvryH2KE-Oq7BkFQhgtoF0lMCCrZMpPvvIgJJGCEk7R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959643"/>
            <a:ext cx="1905000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3" descr="ANd9GcTZ4TgFpxBehdhZJDRFQtngsVMinNSSUcF6KNZmKjeWFlrum6T_4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533400"/>
            <a:ext cx="16764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9" descr="ANd9GcRMcIChx6dYfGYllcmLkOKrhPtITCHF9-3R0B4YeOuhqYuK82B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16764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ANd9GcRFPVMagzjRI-WHeJPwgHPlpHkWP4RU83Ov8DPM6-cMVI3vnI-44A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2819400"/>
            <a:ext cx="15240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ANd9GcTduRWAcDJEUTP2eYN99A2eWBZmwFnxx98aAMeCG1ZvgX524wsxfQ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4114800"/>
            <a:ext cx="175260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7" descr="ANd9GcRlt9cgUDd5kbK5itrSlEAzolX_-HxtE8FVaHni25ilHpUiBvR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4800600"/>
            <a:ext cx="21336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5" descr="ANd9GcRY2wEzGTjZaaQPo9KP1X4FAsA-O8qjhqRjjXz1K44zHtrWaLw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4800600"/>
            <a:ext cx="19812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 descr="ANd9GcR1GkG6wRJOpfHxwVXHBdrNX6E_23DZYmiefcZImHHCPEI8NX8Whw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4419600"/>
            <a:ext cx="12303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9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8429" y="1700808"/>
            <a:ext cx="4608512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20000"/>
              </a:spcBef>
            </a:pPr>
            <a:r>
              <a:rPr lang="ru-RU" sz="5400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Осторожно!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0369" y="2780928"/>
            <a:ext cx="12110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Это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56079" y="3611925"/>
            <a:ext cx="34884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в р е д н о !</a:t>
            </a:r>
          </a:p>
        </p:txBody>
      </p:sp>
      <p:pic>
        <p:nvPicPr>
          <p:cNvPr id="10" name="Picture 25" descr="ANd9GcQHGBe3p3bJ_HlWWQ0m_E8kAgp0o6EKmtkE2erZNTFukA3x9VO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580" y="351081"/>
            <a:ext cx="228600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ANd9GcQqiUhCMSDqNmLxzPKckLEgaRbb6jEtiS7ZTCtipVLrlRtcR0Uz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457200"/>
            <a:ext cx="18669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9" descr="ANd9GcQkf550nzOTWGD3Vrhu24WeEGhTnmLV9DdqjpG6ohQD-cA9YrPVY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19812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ANd9GcQaaHgoKAgO-Mwvyg7fsrizoMUtuSkSe-IUufWFpLt1toUSZ0puF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2590800"/>
            <a:ext cx="215265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1" descr="ANd9GcSFVLCD8Do3rR6ebzR9z7brJJHo4EjqfXI2CSiPz-krX052GAW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580" y="4365104"/>
            <a:ext cx="213360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 descr="ANd9GcQHMo0C0kR7dRMQYZjXUgIEX2cTe2U636IToc9MyNGfEI75E9L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987" y="4653106"/>
            <a:ext cx="2209800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Nd9GcQ-Un_GjHarHRRcUkAOdLh2tdvM7SXIkvh1BHxMGyvyA2pFT0K4PQ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0775" y="4613101"/>
            <a:ext cx="25717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24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sz="6000" b="1" i="1" kern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Задание</a:t>
            </a: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03238" y="1341438"/>
            <a:ext cx="8640762" cy="9398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      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Доскажи предложение….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2708920"/>
            <a:ext cx="3760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1. Во время еды не …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35088" y="3293070"/>
            <a:ext cx="5425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2. Тщательно пережевывай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088" y="3923764"/>
            <a:ext cx="42014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3. Никогда … на ходу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9986" y="4553584"/>
            <a:ext cx="610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4. Не ешь очень … и очень … пищу.</a:t>
            </a:r>
          </a:p>
        </p:txBody>
      </p:sp>
      <p:pic>
        <p:nvPicPr>
          <p:cNvPr id="4097" name="Picture 1" descr="ED263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5301208"/>
            <a:ext cx="2040013" cy="119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24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1484313"/>
            <a:ext cx="8229600" cy="1143000"/>
          </a:xfrm>
        </p:spPr>
        <p:txBody>
          <a:bodyPr>
            <a:normAutofit fontScale="90000"/>
          </a:bodyPr>
          <a:lstStyle/>
          <a:p>
            <a:pPr marL="1828800">
              <a:lnSpc>
                <a:spcPct val="150000"/>
              </a:lnSpc>
              <a:spcBef>
                <a:spcPts val="250"/>
              </a:spcBef>
            </a:pPr>
            <a:r>
              <a:rPr lang="ru-RU" sz="4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>ПАМЯТКА  ДЛЯ  ДЕТЕЙ</a:t>
            </a:r>
            <a:r>
              <a:rPr lang="ru-RU" sz="36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  <a:t/>
            </a:r>
            <a:br>
              <a:rPr lang="ru-RU" sz="36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Times New Roman"/>
              </a:rPr>
            </a:br>
            <a:r>
              <a:rPr lang="ru-RU" sz="4800" b="1" dirty="0">
                <a:latin typeface="Times New Roman"/>
                <a:ea typeface="Times New Roman"/>
              </a:rPr>
              <a:t> </a:t>
            </a:r>
            <a:r>
              <a:rPr lang="ru-RU" sz="3600" b="1" dirty="0">
                <a:latin typeface="Times New Roman"/>
                <a:ea typeface="Times New Roman"/>
              </a:rPr>
              <a:t/>
            </a:r>
            <a:br>
              <a:rPr lang="ru-RU" sz="3600" b="1" dirty="0">
                <a:latin typeface="Times New Roman"/>
                <a:ea typeface="Times New Roman"/>
              </a:rPr>
            </a:br>
            <a:r>
              <a:rPr lang="ru-RU" sz="4800" b="1" dirty="0">
                <a:latin typeface="Times New Roman"/>
                <a:ea typeface="Times New Roman"/>
              </a:rPr>
              <a:t> </a:t>
            </a:r>
            <a:r>
              <a:rPr lang="ru-RU" sz="3600" b="1" dirty="0">
                <a:latin typeface="Times New Roman"/>
                <a:ea typeface="Times New Roman"/>
              </a:rPr>
              <a:t/>
            </a:r>
            <a:br>
              <a:rPr lang="ru-RU" sz="3600" b="1" dirty="0">
                <a:latin typeface="Times New Roman"/>
                <a:ea typeface="Times New Roman"/>
              </a:rPr>
            </a:b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4294967295"/>
          </p:nvPr>
        </p:nvSpPr>
        <p:spPr>
          <a:xfrm>
            <a:off x="0" y="1481138"/>
            <a:ext cx="4038600" cy="4525962"/>
          </a:xfrm>
        </p:spPr>
        <p:txBody>
          <a:bodyPr>
            <a:normAutofit/>
          </a:bodyPr>
          <a:lstStyle/>
          <a:p>
            <a:pPr marL="1828800">
              <a:lnSpc>
                <a:spcPct val="150000"/>
              </a:lnSpc>
            </a:pPr>
            <a:r>
              <a:rPr lang="ru-RU" sz="2000" b="1" dirty="0">
                <a:latin typeface="Times New Roman"/>
                <a:ea typeface="Times New Roman"/>
              </a:rPr>
              <a:t/>
            </a:r>
            <a:br>
              <a:rPr lang="ru-RU" sz="2000" b="1" dirty="0">
                <a:latin typeface="Times New Roman"/>
                <a:ea typeface="Times New Roman"/>
              </a:rPr>
            </a:br>
            <a:endParaRPr lang="ru-RU" sz="2000" b="1" dirty="0">
              <a:latin typeface="Times New Roman"/>
              <a:ea typeface="Times New Roman"/>
            </a:endParaRPr>
          </a:p>
          <a:p>
            <a:endParaRPr lang="ru-RU" b="1" dirty="0"/>
          </a:p>
        </p:txBody>
      </p:sp>
      <p:sp>
        <p:nvSpPr>
          <p:cNvPr id="7" name="Объект 6"/>
          <p:cNvSpPr>
            <a:spLocks noGrp="1"/>
          </p:cNvSpPr>
          <p:nvPr>
            <p:ph sz="half" idx="4294967295"/>
          </p:nvPr>
        </p:nvSpPr>
        <p:spPr>
          <a:xfrm>
            <a:off x="4032250" y="1484313"/>
            <a:ext cx="5111750" cy="45259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  <a:t>Правила питания, дружок, не забывай,</a:t>
            </a:r>
            <a:b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</a:br>
            <a: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  <a:t>Что бы быть здоровым, всегда их соблюдай!</a:t>
            </a:r>
            <a:b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</a:br>
            <a: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  <a:t>Во-первых, кушай вовремя,</a:t>
            </a:r>
            <a:b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</a:br>
            <a: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  <a:t>Режим ты уважай:</a:t>
            </a:r>
            <a:b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</a:br>
            <a: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  <a:t>Обед и завтрак </a:t>
            </a:r>
          </a:p>
          <a:p>
            <a:pPr marL="0" indent="0">
              <a:buNone/>
            </a:pPr>
            <a: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  <a:t>с ужином</a:t>
            </a:r>
            <a:b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</a:br>
            <a:r>
              <a:rPr lang="ru-RU" sz="33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Times New Roman"/>
              </a:rPr>
              <a:t>Смотри не пропускай!</a:t>
            </a:r>
            <a:endParaRPr lang="ru-RU" sz="33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112244" cy="233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365104"/>
            <a:ext cx="2016224" cy="208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56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64629"/>
            <a:ext cx="1943100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674529"/>
            <a:ext cx="1600200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674529"/>
            <a:ext cx="4990356" cy="1531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0">
              <a:lnSpc>
                <a:spcPct val="150000"/>
              </a:lnSpc>
              <a:spcAft>
                <a:spcPts val="0"/>
              </a:spcAft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/>
              </a:rPr>
              <a:t>Продукты ешь полезные:</a:t>
            </a:r>
          </a:p>
          <a:p>
            <a:pPr marL="1828800">
              <a:lnSpc>
                <a:spcPct val="150000"/>
              </a:lnSpc>
              <a:spcAft>
                <a:spcPts val="0"/>
              </a:spcAft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/>
              </a:rPr>
              <a:t>Орехи, виноград...</a:t>
            </a:r>
          </a:p>
          <a:p>
            <a:pPr marL="1828800">
              <a:lnSpc>
                <a:spcPct val="150000"/>
              </a:lnSpc>
              <a:spcAft>
                <a:spcPts val="0"/>
              </a:spcAft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/>
              </a:rPr>
              <a:t>Каши, фрукты, овощи — </a:t>
            </a:r>
          </a:p>
          <a:p>
            <a:pPr marL="1828800">
              <a:lnSpc>
                <a:spcPct val="150000"/>
              </a:lnSpc>
              <a:spcAft>
                <a:spcPts val="0"/>
              </a:spcAft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ea typeface="Times New Roman"/>
              </a:rPr>
              <a:t>В них бодрости заряд!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2963292"/>
            <a:ext cx="181610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4509120"/>
            <a:ext cx="1557337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032348" y="280587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Будь за столом опрятен,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Культурен, аккуратен — 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И будешь, несомненно, 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Ты сам себе приятен!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 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Еще совет полезный 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Запомни навсегда: 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Есть грязными руками</a:t>
            </a:r>
          </a:p>
          <a:p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Нельзя! Нельзя! Нельзя!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2276475"/>
            <a:ext cx="1920875" cy="14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59046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Как не навредить своему</a:t>
            </a:r>
          </a:p>
          <a:p>
            <a:pPr algn="ctr"/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здоровью</a:t>
            </a:r>
            <a:r>
              <a:rPr lang="ru-RU" sz="4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/>
            </a:r>
            <a:br>
              <a:rPr lang="ru-RU" sz="4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</a:br>
            <a:endParaRPr lang="ru-RU" sz="4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981" y="220486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/>
              <a:t>Ежедневные занятия спортом и прогулки на свежем воздухе</a:t>
            </a:r>
            <a:endParaRPr lang="ru-RU" sz="2800" dirty="0"/>
          </a:p>
        </p:txBody>
      </p:sp>
      <p:pic>
        <p:nvPicPr>
          <p:cNvPr id="4" name="Picture 6" descr="Картинка 145 из 9204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88024" y="1419632"/>
            <a:ext cx="4143404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Картинка 96 из 663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520" y="3789040"/>
            <a:ext cx="4183558" cy="2933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996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0-tub-ru.yandex.net/i?id=977287934-34-72&amp;n=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3888" y="3495303"/>
            <a:ext cx="2190750" cy="1428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549275"/>
            <a:ext cx="1905000" cy="143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7" y="2640648"/>
            <a:ext cx="1355725" cy="143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853125"/>
            <a:ext cx="1447800" cy="143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7" y="549274"/>
            <a:ext cx="1912938" cy="143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463" y="2617788"/>
            <a:ext cx="1431925" cy="143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5085184"/>
            <a:ext cx="1989137" cy="143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199" y="1172171"/>
            <a:ext cx="1050925" cy="1431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52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36421" y="313363"/>
            <a:ext cx="29193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Вопросы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9436" y="1473578"/>
            <a:ext cx="6610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- Что нового вы узнали о здоровье?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2432" y="2551835"/>
            <a:ext cx="70294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- Как вы будете беречь свое здоровье?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436" y="2954234"/>
            <a:ext cx="65308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- Что такое Здоровый образ жизни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4336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а 26 из 10085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21638" y="476672"/>
            <a:ext cx="5700724" cy="4071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276835" y="4653136"/>
            <a:ext cx="65903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Будьте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Здоровы!!!</a:t>
            </a:r>
          </a:p>
        </p:txBody>
      </p:sp>
    </p:spTree>
    <p:extLst>
      <p:ext uri="{BB962C8B-B14F-4D97-AF65-F5344CB8AC3E}">
        <p14:creationId xmlns:p14="http://schemas.microsoft.com/office/powerpoint/2010/main" val="39026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 advTm="118000">
        <p:push dir="u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932</Words>
  <Application>Microsoft Office PowerPoint</Application>
  <PresentationFormat>Экран (4:3)</PresentationFormat>
  <Paragraphs>161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Cordia New</vt:lpstr>
      <vt:lpstr>Times New Roman</vt:lpstr>
      <vt:lpstr>Wingdings</vt:lpstr>
      <vt:lpstr>Тема Office</vt:lpstr>
      <vt:lpstr>«Что необходимо для здоровья» </vt:lpstr>
      <vt:lpstr>Презентация PowerPoint</vt:lpstr>
      <vt:lpstr>  </vt:lpstr>
      <vt:lpstr>В гостях у Мойдодыра</vt:lpstr>
      <vt:lpstr>Гигиена – что это?</vt:lpstr>
      <vt:lpstr>Средства личной гигиены</vt:lpstr>
      <vt:lpstr>Отгадайте загадки</vt:lpstr>
      <vt:lpstr>Презентация PowerPoint</vt:lpstr>
      <vt:lpstr>Презентация PowerPoint</vt:lpstr>
      <vt:lpstr>Что мы знаем о зубах?</vt:lpstr>
      <vt:lpstr>Как ухаживать за зубами?</vt:lpstr>
      <vt:lpstr>ГИГИЕНА  ПОЛОСТИ   РТА   </vt:lpstr>
      <vt:lpstr>Презентация PowerPoint</vt:lpstr>
      <vt:lpstr>Запомни эти правила!</vt:lpstr>
      <vt:lpstr>Сказка «Зубы Змея Горыныча» </vt:lpstr>
      <vt:lpstr>Презентация PowerPoint</vt:lpstr>
      <vt:lpstr>Правила приема пищи</vt:lpstr>
      <vt:lpstr>Презентация PowerPoint</vt:lpstr>
      <vt:lpstr>Презентация PowerPoint</vt:lpstr>
      <vt:lpstr>Задание</vt:lpstr>
      <vt:lpstr>ПАМЯТКА  ДЛЯ  ДЕТЕЙ  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</dc:title>
  <dc:creator>1</dc:creator>
  <cp:lastModifiedBy>Надежда Михайловна</cp:lastModifiedBy>
  <cp:revision>66</cp:revision>
  <dcterms:created xsi:type="dcterms:W3CDTF">2013-05-30T08:52:29Z</dcterms:created>
  <dcterms:modified xsi:type="dcterms:W3CDTF">2024-12-25T07:28:04Z</dcterms:modified>
</cp:coreProperties>
</file>